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68"/>
    <p:restoredTop sz="94674"/>
  </p:normalViewPr>
  <p:slideViewPr>
    <p:cSldViewPr snapToGrid="0" snapToObjects="1">
      <p:cViewPr varScale="1">
        <p:scale>
          <a:sx n="125" d="100"/>
          <a:sy n="125" d="100"/>
        </p:scale>
        <p:origin x="4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9A7FA-D31D-804F-878D-DAE880AED347}" type="datetimeFigureOut">
              <a:rPr kumimoji="1" lang="zh-CN" altLang="en-US" smtClean="0"/>
              <a:t>2018/12/31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3F99-5D7E-3549-ADF3-BCE54DF0DE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570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9A7FA-D31D-804F-878D-DAE880AED347}" type="datetimeFigureOut">
              <a:rPr kumimoji="1" lang="zh-CN" altLang="en-US" smtClean="0"/>
              <a:t>2018/12/31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3F99-5D7E-3549-ADF3-BCE54DF0DE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2420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9A7FA-D31D-804F-878D-DAE880AED347}" type="datetimeFigureOut">
              <a:rPr kumimoji="1" lang="zh-CN" altLang="en-US" smtClean="0"/>
              <a:t>2018/12/31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3F99-5D7E-3549-ADF3-BCE54DF0DE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837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9A7FA-D31D-804F-878D-DAE880AED347}" type="datetimeFigureOut">
              <a:rPr kumimoji="1" lang="zh-CN" altLang="en-US" smtClean="0"/>
              <a:t>2018/12/31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3F99-5D7E-3549-ADF3-BCE54DF0DE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0762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9A7FA-D31D-804F-878D-DAE880AED347}" type="datetimeFigureOut">
              <a:rPr kumimoji="1" lang="zh-CN" altLang="en-US" smtClean="0"/>
              <a:t>2018/12/31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3F99-5D7E-3549-ADF3-BCE54DF0DE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1259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9A7FA-D31D-804F-878D-DAE880AED347}" type="datetimeFigureOut">
              <a:rPr kumimoji="1" lang="zh-CN" altLang="en-US" smtClean="0"/>
              <a:t>2018/12/31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3F99-5D7E-3549-ADF3-BCE54DF0DE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8190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9A7FA-D31D-804F-878D-DAE880AED347}" type="datetimeFigureOut">
              <a:rPr kumimoji="1" lang="zh-CN" altLang="en-US" smtClean="0"/>
              <a:t>2018/12/31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3F99-5D7E-3549-ADF3-BCE54DF0DE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5565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9A7FA-D31D-804F-878D-DAE880AED347}" type="datetimeFigureOut">
              <a:rPr kumimoji="1" lang="zh-CN" altLang="en-US" smtClean="0"/>
              <a:t>2018/12/31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3F99-5D7E-3549-ADF3-BCE54DF0DE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139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9A7FA-D31D-804F-878D-DAE880AED347}" type="datetimeFigureOut">
              <a:rPr kumimoji="1" lang="zh-CN" altLang="en-US" smtClean="0"/>
              <a:t>2018/12/31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3F99-5D7E-3549-ADF3-BCE54DF0DE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1070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9A7FA-D31D-804F-878D-DAE880AED347}" type="datetimeFigureOut">
              <a:rPr kumimoji="1" lang="zh-CN" altLang="en-US" smtClean="0"/>
              <a:t>2018/12/31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3F99-5D7E-3549-ADF3-BCE54DF0DE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6951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9A7FA-D31D-804F-878D-DAE880AED347}" type="datetimeFigureOut">
              <a:rPr kumimoji="1" lang="zh-CN" altLang="en-US" smtClean="0"/>
              <a:t>2018/12/31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B3F99-5D7E-3549-ADF3-BCE54DF0DE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1029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9A7FA-D31D-804F-878D-DAE880AED347}" type="datetimeFigureOut">
              <a:rPr kumimoji="1" lang="zh-CN" altLang="en-US" smtClean="0"/>
              <a:t>2018/12/31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B3F99-5D7E-3549-ADF3-BCE54DF0DE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9274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Service</a:t>
            </a:r>
            <a:r>
              <a:rPr lang="zh-CN" altLang="en-US" dirty="0" smtClean="0"/>
              <a:t> 与 </a:t>
            </a:r>
            <a:r>
              <a:rPr lang="en-US" altLang="zh-CN" dirty="0" err="1" smtClean="0"/>
              <a:t>BroadcastReceiver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代立云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533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实现一个继承</a:t>
            </a:r>
            <a:r>
              <a:rPr kumimoji="1" lang="en-US" altLang="zh-CN" dirty="0" smtClean="0"/>
              <a:t>Service </a:t>
            </a:r>
            <a:r>
              <a:rPr kumimoji="1" lang="zh-CN" altLang="en-US" dirty="0" smtClean="0"/>
              <a:t>的</a:t>
            </a:r>
            <a:r>
              <a:rPr lang="en-US" altLang="zh-CN" dirty="0" err="1" smtClean="0"/>
              <a:t>MyService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598" y="1422400"/>
            <a:ext cx="8957844" cy="4368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63040" y="6116320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一路右键选对新建的类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9425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9480" y="426085"/>
            <a:ext cx="10515600" cy="1325563"/>
          </a:xfrm>
        </p:spPr>
        <p:txBody>
          <a:bodyPr/>
          <a:lstStyle/>
          <a:p>
            <a:r>
              <a:rPr kumimoji="1" lang="zh-CN" altLang="en-US" dirty="0" smtClean="0"/>
              <a:t>新建后的代码为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1628140"/>
            <a:ext cx="1030859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27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实现一个继承</a:t>
            </a:r>
            <a:r>
              <a:rPr kumimoji="1" lang="en-US" altLang="zh-CN" dirty="0" smtClean="0"/>
              <a:t>Binder </a:t>
            </a:r>
            <a:r>
              <a:rPr kumimoji="1" lang="zh-CN" altLang="en-US" dirty="0" smtClean="0"/>
              <a:t>的类</a:t>
            </a:r>
            <a:r>
              <a:rPr kumimoji="1" lang="en-US" altLang="zh-CN" dirty="0" err="1" smtClean="0"/>
              <a:t>MyBinder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96" y="1869440"/>
            <a:ext cx="11257007" cy="37998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76960" y="5848032"/>
            <a:ext cx="903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注意</a:t>
            </a:r>
            <a:r>
              <a:rPr kumimoji="1" lang="en-US" altLang="zh-CN" dirty="0" err="1" smtClean="0"/>
              <a:t>getName</a:t>
            </a:r>
            <a:r>
              <a:rPr kumimoji="1" lang="zh-CN" altLang="en-US" dirty="0" smtClean="0"/>
              <a:t>这个函数，你可以在</a:t>
            </a:r>
            <a:r>
              <a:rPr kumimoji="1" lang="en-US" altLang="zh-CN" dirty="0" err="1" smtClean="0"/>
              <a:t>MyBinder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里面实现任何想用的交换数据的成员函数。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8034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返回自定义</a:t>
            </a:r>
            <a:r>
              <a:rPr kumimoji="1" lang="en-US" altLang="zh-CN" dirty="0" smtClean="0"/>
              <a:t>Binder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160" y="2004060"/>
            <a:ext cx="904748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12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界面设计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542" y="1574800"/>
            <a:ext cx="4662356" cy="48564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766560" y="1960880"/>
            <a:ext cx="490070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/>
              <a:t>加入一个按钮 </a:t>
            </a:r>
            <a:r>
              <a:rPr kumimoji="1" lang="en-US" altLang="zh-CN" sz="2800" dirty="0" smtClean="0"/>
              <a:t>Button</a:t>
            </a:r>
            <a:r>
              <a:rPr kumimoji="1" lang="zh-CN" altLang="en-US" sz="2800" dirty="0" smtClean="0"/>
              <a:t>并把他的</a:t>
            </a:r>
            <a:endParaRPr kumimoji="1" lang="en-US" altLang="zh-CN" sz="2800" dirty="0" smtClean="0"/>
          </a:p>
          <a:p>
            <a:r>
              <a:rPr kumimoji="1" lang="en-US" altLang="zh-CN" sz="2800" dirty="0" err="1" smtClean="0"/>
              <a:t>onClick</a:t>
            </a:r>
            <a:r>
              <a:rPr kumimoji="1" lang="zh-CN" altLang="en-US" sz="2800" dirty="0" smtClean="0"/>
              <a:t>函数设置为</a:t>
            </a:r>
            <a:r>
              <a:rPr kumimoji="1" lang="en-US" altLang="zh-CN" sz="2800" dirty="0" smtClean="0"/>
              <a:t>run</a:t>
            </a:r>
          </a:p>
          <a:p>
            <a:endParaRPr kumimoji="1" lang="en-US" altLang="zh-CN" sz="2800" dirty="0" smtClean="0"/>
          </a:p>
          <a:p>
            <a:endParaRPr kumimoji="1" lang="en-US" altLang="zh-CN" sz="2800" dirty="0"/>
          </a:p>
          <a:p>
            <a:r>
              <a:rPr kumimoji="1" lang="en-US" altLang="zh-CN" sz="2800" dirty="0" smtClean="0"/>
              <a:t>Hello Word </a:t>
            </a:r>
            <a:r>
              <a:rPr kumimoji="1" lang="zh-CN" altLang="en-US" sz="2800" dirty="0" smtClean="0"/>
              <a:t>这个</a:t>
            </a:r>
            <a:r>
              <a:rPr kumimoji="1" lang="en-US" altLang="zh-CN" sz="2800" dirty="0" err="1" smtClean="0"/>
              <a:t>TextView</a:t>
            </a:r>
            <a:r>
              <a:rPr kumimoji="1" lang="en-US" altLang="zh-CN" sz="2800" dirty="0" smtClean="0"/>
              <a:t> </a:t>
            </a:r>
            <a:r>
              <a:rPr kumimoji="1" lang="zh-CN" altLang="en-US" sz="2800" dirty="0" smtClean="0"/>
              <a:t>的</a:t>
            </a:r>
            <a:endParaRPr kumimoji="1" lang="en-US" altLang="zh-CN" sz="2800" dirty="0"/>
          </a:p>
          <a:p>
            <a:r>
              <a:rPr kumimoji="1" lang="en-US" altLang="zh-CN" sz="2800" dirty="0" smtClean="0">
                <a:solidFill>
                  <a:srgbClr val="00B050"/>
                </a:solidFill>
              </a:rPr>
              <a:t>Id</a:t>
            </a:r>
            <a:r>
              <a:rPr kumimoji="1" lang="zh-CN" altLang="en-US" sz="2800" dirty="0" smtClean="0"/>
              <a:t>是</a:t>
            </a:r>
            <a:r>
              <a:rPr kumimoji="1" lang="en-US" altLang="zh-CN" sz="2800" dirty="0" smtClean="0">
                <a:solidFill>
                  <a:srgbClr val="FF0000"/>
                </a:solidFill>
              </a:rPr>
              <a:t>text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458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实现</a:t>
            </a:r>
            <a:r>
              <a:rPr kumimoji="1" lang="en-US" altLang="zh-CN" dirty="0" err="1" smtClean="0"/>
              <a:t>ServiceConnection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441" y="1818640"/>
            <a:ext cx="8704718" cy="503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76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实现</a:t>
            </a:r>
            <a:r>
              <a:rPr kumimoji="1" lang="en-US" altLang="zh-CN" dirty="0" err="1" smtClean="0"/>
              <a:t>MainAcitivity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run </a:t>
            </a:r>
            <a:r>
              <a:rPr kumimoji="1" lang="zh-CN" altLang="en-US" dirty="0" smtClean="0"/>
              <a:t>函数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643" y="1619568"/>
            <a:ext cx="7787754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823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运行结果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457" y="985520"/>
            <a:ext cx="3113263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485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91</Words>
  <Application>Microsoft Macintosh PowerPoint</Application>
  <PresentationFormat>宽屏</PresentationFormat>
  <Paragraphs>18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DengXian</vt:lpstr>
      <vt:lpstr>DengXian Light</vt:lpstr>
      <vt:lpstr>Arial</vt:lpstr>
      <vt:lpstr>Office 主题</vt:lpstr>
      <vt:lpstr>Service 与 BroadcastReceiver </vt:lpstr>
      <vt:lpstr>实现一个继承Service 的MyService</vt:lpstr>
      <vt:lpstr>新建后的代码为</vt:lpstr>
      <vt:lpstr>实现一个继承Binder 的类MyBinder</vt:lpstr>
      <vt:lpstr>返回自定义Binder</vt:lpstr>
      <vt:lpstr>界面设计</vt:lpstr>
      <vt:lpstr>实现ServiceConnection</vt:lpstr>
      <vt:lpstr>实现MainAcitivity 的run 函数</vt:lpstr>
      <vt:lpstr>运行结果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Service 与 BroadcastReceiver </dc:title>
  <dc:creator>Microsoft Office 用户</dc:creator>
  <cp:lastModifiedBy>Microsoft Office 用户</cp:lastModifiedBy>
  <cp:revision>36</cp:revision>
  <dcterms:created xsi:type="dcterms:W3CDTF">2018-12-31T02:34:45Z</dcterms:created>
  <dcterms:modified xsi:type="dcterms:W3CDTF">2018-12-31T03:04:07Z</dcterms:modified>
</cp:coreProperties>
</file>